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Ларьяк</c:v>
                </c:pt>
                <c:pt idx="1">
                  <c:v>Корлики</c:v>
                </c:pt>
                <c:pt idx="2">
                  <c:v>Чехломей</c:v>
                </c:pt>
                <c:pt idx="3">
                  <c:v>Большой Ларьяк</c:v>
                </c:pt>
                <c:pt idx="4">
                  <c:v>Сосновый Бор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Ларьяк</c:v>
                </c:pt>
                <c:pt idx="1">
                  <c:v>Корлики</c:v>
                </c:pt>
                <c:pt idx="2">
                  <c:v>Чехломей</c:v>
                </c:pt>
                <c:pt idx="3">
                  <c:v>Большой Ларьяк</c:v>
                </c:pt>
                <c:pt idx="4">
                  <c:v>Сосновый Бор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Ларьяк</c:v>
                </c:pt>
                <c:pt idx="1">
                  <c:v>Корлики</c:v>
                </c:pt>
                <c:pt idx="2">
                  <c:v>Чехломей</c:v>
                </c:pt>
                <c:pt idx="3">
                  <c:v>Большой Ларьяк</c:v>
                </c:pt>
                <c:pt idx="4">
                  <c:v>Сосновый Бор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</c:ser>
        <c:axId val="39504128"/>
        <c:axId val="85741568"/>
      </c:barChart>
      <c:catAx>
        <c:axId val="39504128"/>
        <c:scaling>
          <c:orientation val="minMax"/>
        </c:scaling>
        <c:axPos val="b"/>
        <c:tickLblPos val="nextTo"/>
        <c:crossAx val="85741568"/>
        <c:crosses val="autoZero"/>
        <c:auto val="1"/>
        <c:lblAlgn val="ctr"/>
        <c:lblOffset val="100"/>
      </c:catAx>
      <c:valAx>
        <c:axId val="85741568"/>
        <c:scaling>
          <c:orientation val="minMax"/>
        </c:scaling>
        <c:axPos val="l"/>
        <c:majorGridlines/>
        <c:numFmt formatCode="General" sourceLinked="1"/>
        <c:tickLblPos val="nextTo"/>
        <c:crossAx val="39504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B1192D-EDAA-49C9-A8F9-6EE2673092C6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04CC6B-6522-41CE-98DD-2F606BB4F8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42852"/>
            <a:ext cx="7429552" cy="1357322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</a:t>
            </a:r>
            <a:endParaRPr lang="ru-RU" sz="72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62250" y="6000768"/>
            <a:ext cx="6281750" cy="685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Сельское поселение Ларьяк 2017 год.</a:t>
            </a:r>
            <a:endParaRPr lang="ru-RU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00166" y="1643050"/>
          <a:ext cx="6286544" cy="4206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410" name="Picture 2" descr="Картинки по запросу ларьяк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72330" y="0"/>
            <a:ext cx="1714511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74194" cy="8429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1. Численность населения на 01.01.2018 г.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1714488"/>
          <a:ext cx="8215370" cy="354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428892"/>
                <a:gridCol w="1214446"/>
                <a:gridCol w="1000132"/>
                <a:gridCol w="1000132"/>
              </a:tblGrid>
              <a:tr h="8572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населенного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пункта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них численность</a:t>
                      </a:r>
                    </a:p>
                    <a:p>
                      <a:pPr algn="ctr"/>
                      <a:r>
                        <a:rPr lang="ru-RU" sz="1200" dirty="0" smtClean="0"/>
                        <a:t>Факт.</a:t>
                      </a:r>
                      <a:r>
                        <a:rPr lang="ru-RU" sz="1200" baseline="0" dirty="0" smtClean="0"/>
                        <a:t> прож./зарег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манси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ненцы</a:t>
                      </a:r>
                      <a:endParaRPr lang="ru-RU" dirty="0"/>
                    </a:p>
                  </a:txBody>
                  <a:tcPr/>
                </a:tc>
              </a:tr>
              <a:tr h="43817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с. Ларьяк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895/1035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817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 Корлики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586/665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3817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д. Чехломей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157/200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817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д.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Сосновый Бор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61/88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817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д.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Большой Ларьяк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33/51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817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Итого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1732/2039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8" name="AutoShape 2" descr="Картинки по запросу ханты рису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286388"/>
            <a:ext cx="1261922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286388"/>
            <a:ext cx="1123386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6" name="Picture 10" descr="Картинки по запросу ненцы рисуно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5338138"/>
            <a:ext cx="1000132" cy="1519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8" name="AutoShape 12" descr="Картинки по запросу ненцы рису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10" name="AutoShape 14" descr="Картинки по запросу ненцы рису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2" name="Picture 16" descr="Картинки по запросу ненцы рисунок"/>
          <p:cNvPicPr>
            <a:picLocks noChangeAspect="1" noChangeArrowheads="1"/>
          </p:cNvPicPr>
          <p:nvPr/>
        </p:nvPicPr>
        <p:blipFill>
          <a:blip r:embed="rId5"/>
          <a:srcRect r="1370" b="18126"/>
          <a:stretch>
            <a:fillRect/>
          </a:stretch>
        </p:blipFill>
        <p:spPr bwMode="auto">
          <a:xfrm>
            <a:off x="571472" y="5244682"/>
            <a:ext cx="5072098" cy="1613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Похозяйственный учет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86874" cy="432913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Выдано справок по месту жительства -1461 справка</a:t>
            </a:r>
          </a:p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Выдано архивных справок по запросу населения- 19 справок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 descr="Картинки по запросу картинка передача документов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57356" y="3500438"/>
            <a:ext cx="5500726" cy="3208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7256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Сведения о поголовье скота, птиц.</a:t>
            </a:r>
            <a:endParaRPr lang="ru-RU" b="1" dirty="0"/>
          </a:p>
        </p:txBody>
      </p:sp>
      <p:pic>
        <p:nvPicPr>
          <p:cNvPr id="2050" name="Picture 2" descr="C:\Program Files (x86)\Microsoft Office\MEDIA\CAGCAT10\j0149627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571612"/>
            <a:ext cx="2815123" cy="2000264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1600200"/>
            <a:ext cx="8786874" cy="504351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Крупнорогатый скот- всего: 28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том числе коровы-11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Нетели-3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Телята- 13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Птица -234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Олени-545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Кролики -39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6" name="Picture 8" descr="Картинки по запросу вектор куриц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143504" y="3357562"/>
            <a:ext cx="1500198" cy="1600211"/>
          </a:xfrm>
          <a:prstGeom prst="rect">
            <a:avLst/>
          </a:prstGeom>
          <a:noFill/>
        </p:spPr>
      </p:pic>
      <p:pic>
        <p:nvPicPr>
          <p:cNvPr id="2058" name="Picture 10" descr="Картинки по запросу вектор крол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5143512"/>
            <a:ext cx="1799810" cy="1555658"/>
          </a:xfrm>
          <a:prstGeom prst="rect">
            <a:avLst/>
          </a:prstGeom>
          <a:noFill/>
        </p:spPr>
      </p:pic>
      <p:pic>
        <p:nvPicPr>
          <p:cNvPr id="2060" name="Picture 12" descr="Картинки по запросу вектор олен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5419" y="4143380"/>
            <a:ext cx="2183006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122</Words>
  <Application>Microsoft Office PowerPoint</Application>
  <PresentationFormat>Экран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Статистика</vt:lpstr>
      <vt:lpstr>1. Численность населения на 01.01.2018 г.</vt:lpstr>
      <vt:lpstr>2. Похозяйственный учет</vt:lpstr>
      <vt:lpstr>3. Сведения о поголовье скота, птиц.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</dc:title>
  <dc:creator>An</dc:creator>
  <cp:lastModifiedBy>An</cp:lastModifiedBy>
  <cp:revision>25</cp:revision>
  <dcterms:created xsi:type="dcterms:W3CDTF">2018-01-19T07:16:45Z</dcterms:created>
  <dcterms:modified xsi:type="dcterms:W3CDTF">2018-01-19T11:26:25Z</dcterms:modified>
</cp:coreProperties>
</file>